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0E4C5-B4A7-4BC3-866A-5000A086B414}" type="datetimeFigureOut">
              <a:rPr lang="hr-HR" smtClean="0"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7DC22-45A9-44BC-A3CE-93E6994BE20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848872" cy="648072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/>
                </a:solidFill>
              </a:rPr>
              <a:t>PROGRAM ZA STATISTIČKU OBRADU PODATAKA</a:t>
            </a: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7272808" cy="5688632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Statističku analizu radit ćete na programu </a:t>
            </a:r>
            <a:r>
              <a:rPr lang="hr-HR" dirty="0" err="1">
                <a:solidFill>
                  <a:schemeClr val="tx1"/>
                </a:solidFill>
              </a:rPr>
              <a:t>MedCalc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Medicinski </a:t>
            </a:r>
            <a:r>
              <a:rPr lang="hr-HR" dirty="0">
                <a:solidFill>
                  <a:schemeClr val="tx1"/>
                </a:solidFill>
              </a:rPr>
              <a:t>fakultet u Splitu nudi mogućnost da istodobno 35 ljudi radi s tim programom, koji je legalno kupljen.</a:t>
            </a:r>
          </a:p>
          <a:p>
            <a:r>
              <a:rPr lang="hr-HR" dirty="0">
                <a:solidFill>
                  <a:schemeClr val="tx1"/>
                </a:solidFill>
              </a:rPr>
              <a:t> </a:t>
            </a:r>
          </a:p>
          <a:p>
            <a:r>
              <a:rPr lang="hr-HR" dirty="0">
                <a:solidFill>
                  <a:schemeClr val="tx1"/>
                </a:solidFill>
              </a:rPr>
              <a:t>Uporaba toga programa citira se ovako:</a:t>
            </a:r>
          </a:p>
          <a:p>
            <a:r>
              <a:rPr lang="hr-HR" dirty="0">
                <a:solidFill>
                  <a:schemeClr val="tx1"/>
                </a:solidFill>
              </a:rPr>
              <a:t>Program </a:t>
            </a:r>
            <a:r>
              <a:rPr lang="hr-HR" dirty="0" err="1">
                <a:solidFill>
                  <a:schemeClr val="tx1"/>
                </a:solidFill>
              </a:rPr>
              <a:t>MedCalc</a:t>
            </a:r>
            <a:r>
              <a:rPr lang="hr-HR" dirty="0">
                <a:solidFill>
                  <a:schemeClr val="tx1"/>
                </a:solidFill>
              </a:rPr>
              <a:t> (</a:t>
            </a:r>
            <a:r>
              <a:rPr lang="hr-HR" dirty="0" err="1">
                <a:solidFill>
                  <a:schemeClr val="tx1"/>
                </a:solidFill>
              </a:rPr>
              <a:t>MedCalc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Software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Mariakerke</a:t>
            </a:r>
            <a:r>
              <a:rPr lang="hr-HR" dirty="0">
                <a:solidFill>
                  <a:schemeClr val="tx1"/>
                </a:solidFill>
              </a:rPr>
              <a:t>, Belgija)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PROGRAM ZA STATISTIČKU OBRADU PODATAKA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ZA STATISTIČKU OBRADU PODATAKA</dc:title>
  <dc:creator>Matko Marušić</dc:creator>
  <cp:lastModifiedBy>Matko Marušić</cp:lastModifiedBy>
  <cp:revision>1</cp:revision>
  <dcterms:created xsi:type="dcterms:W3CDTF">2015-10-30T08:02:27Z</dcterms:created>
  <dcterms:modified xsi:type="dcterms:W3CDTF">2015-10-30T08:05:03Z</dcterms:modified>
</cp:coreProperties>
</file>